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9">
  <p:sldMasterIdLst>
    <p:sldMasterId id="2147484140" r:id="rId1"/>
  </p:sldMasterIdLst>
  <p:notesMasterIdLst>
    <p:notesMasterId r:id="rId5"/>
  </p:notesMasterIdLst>
  <p:handoutMasterIdLst>
    <p:handoutMasterId r:id="rId6"/>
  </p:handoutMasterIdLst>
  <p:sldIdLst>
    <p:sldId id="441" r:id="rId2"/>
    <p:sldId id="449" r:id="rId3"/>
    <p:sldId id="45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257" autoAdjust="0"/>
    <p:restoredTop sz="96559" autoAdjust="0"/>
  </p:normalViewPr>
  <p:slideViewPr>
    <p:cSldViewPr>
      <p:cViewPr varScale="1">
        <p:scale>
          <a:sx n="92" d="100"/>
          <a:sy n="92" d="100"/>
        </p:scale>
        <p:origin x="150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324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6CB77C6-44B0-4CE5-9A32-2B41DBF4101D}" type="datetimeFigureOut">
              <a:rPr lang="fa-IR" smtClean="0"/>
              <a:t>02/24/45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9CAB308-3C70-4C7D-9835-7FF225671766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304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E65222-4936-44F4-AEB7-B2915F14F575}" type="datetimeFigureOut">
              <a:rPr lang="en-US" smtClean="0"/>
              <a:t>9/9/2023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4C938-9775-408E-81F4-AE99B147CA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726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 userDrawn="1"/>
        </p:nvCxnSpPr>
        <p:spPr>
          <a:xfrm>
            <a:off x="0" y="3028710"/>
            <a:ext cx="1440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71600" y="3028709"/>
            <a:ext cx="6480000" cy="2000491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/>
            </a:solidFill>
            <a:prstDash val="solid"/>
          </a:ln>
        </p:spPr>
        <p:txBody>
          <a:bodyPr anchor="ctr">
            <a:normAutofit/>
          </a:bodyPr>
          <a:lstStyle>
            <a:lvl1pPr>
              <a:defRPr lang="en-US" sz="3200" dirty="0"/>
            </a:lvl1pPr>
          </a:lstStyle>
          <a:p>
            <a:pPr marL="0" marR="0" lvl="0" indent="0" fontAlgn="auto">
              <a:spcAft>
                <a:spcPts val="0"/>
              </a:spcAft>
              <a:buClrTx/>
              <a:buSzTx/>
              <a:buFontTx/>
              <a:tabLst/>
            </a:pPr>
            <a:r>
              <a:rPr lang="fa-IR" dirty="0"/>
              <a:t>عنوان مقاله:</a:t>
            </a:r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3" y="5410200"/>
            <a:ext cx="1476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5410200"/>
            <a:ext cx="6480000" cy="574543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 w="28575">
            <a:solidFill>
              <a:schemeClr val="accent2"/>
            </a:solidFill>
            <a:prstDash val="solid"/>
          </a:ln>
        </p:spPr>
        <p:txBody>
          <a:bodyPr anchor="ctr">
            <a:noAutofit/>
          </a:bodyPr>
          <a:lstStyle>
            <a:lvl1pPr marL="0" indent="0" algn="ctr">
              <a:buNone/>
              <a:defRPr lang="en-US" sz="2400" b="1" kern="1200" dirty="0">
                <a:solidFill>
                  <a:schemeClr val="tx1"/>
                </a:solidFill>
                <a:latin typeface="+mj-lt"/>
                <a:ea typeface="+mj-ea"/>
                <a:cs typeface="B Nazanin" panose="00000400000000000000" pitchFamily="2" charset="-78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marL="0" marR="0" lvl="0" indent="0" algn="ctr" defTabSz="6858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dirty="0"/>
              <a:t>ارائه دهنده: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28169" y="70345"/>
            <a:ext cx="1566863" cy="833941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1343324" y="0"/>
            <a:ext cx="0" cy="1490573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xmlns="" id="{3473D90C-D03F-0FD0-8B0A-4D19DBE1760F}"/>
              </a:ext>
            </a:extLst>
          </p:cNvPr>
          <p:cNvCxnSpPr/>
          <p:nvPr userDrawn="1"/>
        </p:nvCxnSpPr>
        <p:spPr>
          <a:xfrm>
            <a:off x="7772400" y="0"/>
            <a:ext cx="0" cy="1490573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 descr="https://www.modares.ac.ir/uploads/logo.png">
            <a:extLst>
              <a:ext uri="{FF2B5EF4-FFF2-40B4-BE49-F238E27FC236}">
                <a16:creationId xmlns:a16="http://schemas.microsoft.com/office/drawing/2014/main" xmlns="" id="{81E7FE92-3C6E-D0F9-A332-28237DB7616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124" t="761" r="665" b="13109"/>
          <a:stretch/>
        </p:blipFill>
        <p:spPr bwMode="auto">
          <a:xfrm>
            <a:off x="6946108" y="636718"/>
            <a:ext cx="1652584" cy="1476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prstDash val="solid"/>
          </a:ln>
          <a:effectLst/>
        </p:spPr>
      </p:pic>
      <p:pic>
        <p:nvPicPr>
          <p:cNvPr id="7" name="Picture 2" descr="header">
            <a:extLst>
              <a:ext uri="{FF2B5EF4-FFF2-40B4-BE49-F238E27FC236}">
                <a16:creationId xmlns:a16="http://schemas.microsoft.com/office/drawing/2014/main" xmlns="" id="{058E3183-7C10-60E6-7EFF-709CEFB7DAAE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96" t="22274" r="1"/>
          <a:stretch/>
        </p:blipFill>
        <p:spPr bwMode="auto">
          <a:xfrm>
            <a:off x="545306" y="636718"/>
            <a:ext cx="1652585" cy="1476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/>
            </a:solidFill>
            <a:prstDash val="solid"/>
          </a:ln>
          <a:effectLst/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362632DE-AAF2-A970-94B9-301EBF643842}"/>
              </a:ext>
            </a:extLst>
          </p:cNvPr>
          <p:cNvSpPr txBox="1"/>
          <p:nvPr userDrawn="1"/>
        </p:nvSpPr>
        <p:spPr>
          <a:xfrm>
            <a:off x="2772150" y="1219200"/>
            <a:ext cx="35997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000" b="1" dirty="0" smtClean="0">
                <a:cs typeface="B Nazanin" panose="00000400000000000000" pitchFamily="2" charset="-78"/>
              </a:rPr>
              <a:t>سومین همایش </a:t>
            </a:r>
            <a:r>
              <a:rPr lang="fa-IR" sz="2000" b="1" dirty="0">
                <a:cs typeface="B Nazanin" panose="00000400000000000000" pitchFamily="2" charset="-78"/>
              </a:rPr>
              <a:t>ملی</a:t>
            </a:r>
          </a:p>
          <a:p>
            <a:pPr algn="ctr" rtl="1">
              <a:lnSpc>
                <a:spcPct val="150000"/>
              </a:lnSpc>
            </a:pPr>
            <a:r>
              <a:rPr lang="fa-IR" sz="2000" b="1" dirty="0">
                <a:cs typeface="B Titr" panose="00000700000000000000" pitchFamily="2" charset="-78"/>
              </a:rPr>
              <a:t>ماشین‌کاری و ماشین‌های ابزار پیشرفته</a:t>
            </a:r>
          </a:p>
          <a:p>
            <a:pPr algn="ctr" rtl="1">
              <a:lnSpc>
                <a:spcPct val="150000"/>
              </a:lnSpc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CAMMT2023</a:t>
            </a:r>
            <a:endParaRPr lang="fa-I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4681" y="660529"/>
            <a:ext cx="1624011" cy="1452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278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xmlns="" id="{CEC2B016-C527-5B8B-F4AB-0346CEF5B29A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180000" y="6627577"/>
            <a:ext cx="8820000" cy="1191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808" y="386626"/>
            <a:ext cx="6278025" cy="489616"/>
          </a:xfrm>
          <a:prstGeom prst="snip2Diag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2"/>
            </a:solidFill>
          </a:ln>
        </p:spPr>
        <p:txBody>
          <a:bodyPr lIns="36000" tIns="36000" rIns="36000" bIns="36000" anchor="ctr">
            <a:normAutofit/>
          </a:bodyPr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r>
              <a:rPr lang="fa-IR" dirty="0"/>
              <a:t>عنوان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80777"/>
            <a:ext cx="8429477" cy="541756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171450" indent="-216000">
              <a:buFont typeface="Courier New" panose="02070309020205020404" pitchFamily="49" charset="0"/>
              <a:buChar char="o"/>
              <a:defRPr lang="en-US" sz="2100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B Nazanin" panose="00000400000000000000" pitchFamily="2" charset="-78"/>
              </a:defRPr>
            </a:lvl1pPr>
            <a:lvl2pPr marL="514350" indent="-216000">
              <a:buFont typeface="Calibri" panose="020F0502020204030204" pitchFamily="34" charset="0"/>
              <a:buChar char="−"/>
              <a:defRPr>
                <a:latin typeface="Times New Roman" panose="02020603050405020304" pitchFamily="18" charset="0"/>
                <a:cs typeface="B Nazanin" panose="00000400000000000000" pitchFamily="2" charset="-78"/>
              </a:defRPr>
            </a:lvl2pPr>
            <a:lvl3pPr marL="857250" indent="-252000">
              <a:buFont typeface="Wingdings" panose="05000000000000000000" pitchFamily="2" charset="2"/>
              <a:buChar char="v"/>
              <a:defRPr>
                <a:latin typeface="Times New Roman" panose="02020603050405020304" pitchFamily="18" charset="0"/>
                <a:cs typeface="B Nazanin" panose="00000400000000000000" pitchFamily="2" charset="-78"/>
              </a:defRPr>
            </a:lvl3pPr>
            <a:lvl4pPr marL="1200150" indent="-216000">
              <a:buFont typeface="Wingdings" panose="05000000000000000000" pitchFamily="2" charset="2"/>
              <a:buChar char="§"/>
              <a:defRPr sz="1500">
                <a:latin typeface="Times New Roman" panose="02020603050405020304" pitchFamily="18" charset="0"/>
                <a:cs typeface="B Nazanin" panose="00000400000000000000" pitchFamily="2" charset="-78"/>
              </a:defRPr>
            </a:lvl4pPr>
            <a:lvl5pPr marL="1543050" indent="-216000">
              <a:buFont typeface="Arial" panose="020B0604020202020204" pitchFamily="34" charset="0"/>
              <a:buChar char="•"/>
              <a:defRPr sz="1500">
                <a:latin typeface="Times New Roman" panose="02020603050405020304" pitchFamily="18" charset="0"/>
                <a:cs typeface="B Nazanin" panose="00000400000000000000" pitchFamily="2" charset="-78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4360996" y="6398346"/>
            <a:ext cx="458007" cy="374571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2"/>
            </a:solidFill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 rtl="1"/>
            <a:fld id="{78B501DF-0C9B-4624-B566-D4AD327CAF9C}" type="slidenum">
              <a:rPr lang="en-US" sz="1600" b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‹#›</a:t>
            </a:fld>
            <a:endParaRPr lang="en-US" sz="1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05DBA576-4023-C7EB-EBCF-91810AC63CC6}"/>
              </a:ext>
            </a:extLst>
          </p:cNvPr>
          <p:cNvSpPr txBox="1"/>
          <p:nvPr userDrawn="1"/>
        </p:nvSpPr>
        <p:spPr>
          <a:xfrm>
            <a:off x="2974119" y="66635"/>
            <a:ext cx="3230443" cy="267723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2"/>
            </a:solidFill>
          </a:ln>
        </p:spPr>
        <p:txBody>
          <a:bodyPr wrap="square" lIns="36000" tIns="36000" rIns="36000" bIns="36000" rtlCol="0" anchor="ctr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sz="1100" b="1" kern="1200" dirty="0" smtClean="0">
                <a:solidFill>
                  <a:schemeClr val="accent2"/>
                </a:solidFill>
                <a:latin typeface="+mn-lt"/>
                <a:ea typeface="+mn-ea"/>
                <a:cs typeface="B Nazanin" panose="00000400000000000000" pitchFamily="2" charset="-78"/>
              </a:rPr>
              <a:t>سومین </a:t>
            </a:r>
            <a:r>
              <a:rPr lang="fa-IR" sz="1100" b="1" kern="1200" dirty="0">
                <a:solidFill>
                  <a:schemeClr val="accent2"/>
                </a:solidFill>
                <a:latin typeface="+mn-lt"/>
                <a:ea typeface="+mn-ea"/>
                <a:cs typeface="B Nazanin" panose="00000400000000000000" pitchFamily="2" charset="-78"/>
              </a:rPr>
              <a:t>کنفرانس ملی ماشین‌کاری و ماشین‌های ابزار پیشرفته</a:t>
            </a:r>
          </a:p>
        </p:txBody>
      </p:sp>
      <p:pic>
        <p:nvPicPr>
          <p:cNvPr id="4" name="Picture 2" descr="header">
            <a:extLst>
              <a:ext uri="{FF2B5EF4-FFF2-40B4-BE49-F238E27FC236}">
                <a16:creationId xmlns:a16="http://schemas.microsoft.com/office/drawing/2014/main" xmlns="" id="{A11C9424-EF17-67E6-9392-803C9BF0514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96" t="22274" r="1"/>
          <a:stretch/>
        </p:blipFill>
        <p:spPr bwMode="auto">
          <a:xfrm>
            <a:off x="8629354" y="6398346"/>
            <a:ext cx="514646" cy="4596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2"/>
            </a:solidFill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7CB2BEB7-D134-3C53-0FAD-3EB3F3EDAD72}"/>
              </a:ext>
            </a:extLst>
          </p:cNvPr>
          <p:cNvSpPr txBox="1"/>
          <p:nvPr userDrawn="1"/>
        </p:nvSpPr>
        <p:spPr>
          <a:xfrm>
            <a:off x="661988" y="2644170"/>
            <a:ext cx="7820025" cy="1569660"/>
          </a:xfrm>
          <a:prstGeom prst="rect">
            <a:avLst/>
          </a:prstGeom>
          <a:noFill/>
          <a:effectLst>
            <a:glow rad="127000">
              <a:schemeClr val="accent1"/>
            </a:glow>
          </a:effectLst>
        </p:spPr>
        <p:txBody>
          <a:bodyPr wrap="square" rtlCol="1">
            <a:spAutoFit/>
          </a:bodyPr>
          <a:lstStyle/>
          <a:p>
            <a:pPr algn="ctr"/>
            <a:r>
              <a:rPr lang="en-US" sz="9600" dirty="0">
                <a:ln>
                  <a:noFill/>
                </a:ln>
                <a:solidFill>
                  <a:schemeClr val="accent2">
                    <a:alpha val="8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CAMMT </a:t>
            </a:r>
            <a:r>
              <a:rPr lang="en-US" sz="9600" dirty="0" smtClean="0">
                <a:ln>
                  <a:noFill/>
                </a:ln>
                <a:solidFill>
                  <a:schemeClr val="accent2">
                    <a:alpha val="8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2023</a:t>
            </a:r>
            <a:endParaRPr lang="fa-IR" sz="9600" dirty="0">
              <a:ln>
                <a:noFill/>
              </a:ln>
              <a:solidFill>
                <a:schemeClr val="accent2">
                  <a:alpha val="8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2" descr="header">
            <a:extLst>
              <a:ext uri="{FF2B5EF4-FFF2-40B4-BE49-F238E27FC236}">
                <a16:creationId xmlns:a16="http://schemas.microsoft.com/office/drawing/2014/main" xmlns="" id="{A11C9424-EF17-67E6-9392-803C9BF05142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396" t="22274" r="1"/>
          <a:stretch/>
        </p:blipFill>
        <p:spPr bwMode="auto">
          <a:xfrm>
            <a:off x="0" y="6398346"/>
            <a:ext cx="514646" cy="4596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2"/>
            </a:solidFill>
          </a:ln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08120"/>
            <a:ext cx="514646" cy="440106"/>
          </a:xfrm>
          <a:prstGeom prst="rect">
            <a:avLst/>
          </a:prstGeom>
        </p:spPr>
      </p:pic>
      <p:cxnSp>
        <p:nvCxnSpPr>
          <p:cNvPr id="7" name="Straight Connector 6"/>
          <p:cNvCxnSpPr>
            <a:stCxn id="10" idx="0"/>
          </p:cNvCxnSpPr>
          <p:nvPr userDrawn="1"/>
        </p:nvCxnSpPr>
        <p:spPr>
          <a:xfrm flipH="1" flipV="1">
            <a:off x="228600" y="228600"/>
            <a:ext cx="28723" cy="616974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 userDrawn="1"/>
        </p:nvCxnSpPr>
        <p:spPr>
          <a:xfrm>
            <a:off x="228600" y="228600"/>
            <a:ext cx="27432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6204562" y="228600"/>
            <a:ext cx="27432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H="1" flipV="1">
            <a:off x="8962877" y="231054"/>
            <a:ext cx="28723" cy="616974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5709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9879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2" r:id="rId2"/>
  </p:sldLayoutIdLst>
  <p:hf sldNum="0" hdr="0" ftr="0" dt="0"/>
  <p:txStyles>
    <p:titleStyle>
      <a:lvl1pPr algn="ctr" defTabSz="685800" rtl="1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+mj-lt"/>
          <a:ea typeface="+mj-ea"/>
          <a:cs typeface="B Nazanin" panose="00000400000000000000" pitchFamily="2" charset="-78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B Nazanin" panose="00000400000000000000" pitchFamily="2" charset="-78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6328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xmlns="" id="{3AE917F7-7AF8-1EC4-4155-98797BDC8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fa-IR" dirty="0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xmlns="" id="{0DDDEB4A-143E-0F0F-33DA-37FDBCC8E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80777"/>
            <a:ext cx="8534400" cy="541756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fa-IR" sz="2400" dirty="0"/>
              <a:t>مدت زمان هر ارائه 10 دقیقه می‌باشد.</a:t>
            </a:r>
          </a:p>
          <a:p>
            <a:pPr>
              <a:lnSpc>
                <a:spcPct val="150000"/>
              </a:lnSpc>
            </a:pPr>
            <a:r>
              <a:rPr lang="fa-IR" sz="2400" dirty="0"/>
              <a:t>5 دقیقه زمان جهت پرسش و پاسخ برای هر مقاله درنظرگرفته شده است.</a:t>
            </a:r>
          </a:p>
          <a:p>
            <a:pPr>
              <a:lnSpc>
                <a:spcPct val="150000"/>
              </a:lnSpc>
            </a:pPr>
            <a:r>
              <a:rPr lang="fa-IR" sz="2400" dirty="0"/>
              <a:t>پیشنهاد می‌گردد فایل ارائه شامل موارد زیر باشد.</a:t>
            </a:r>
          </a:p>
          <a:p>
            <a:pPr lvl="1">
              <a:lnSpc>
                <a:spcPct val="150000"/>
              </a:lnSpc>
            </a:pPr>
            <a:r>
              <a:rPr lang="fa-IR" sz="2000" dirty="0"/>
              <a:t>مقدمه</a:t>
            </a:r>
          </a:p>
          <a:p>
            <a:pPr lvl="1">
              <a:lnSpc>
                <a:spcPct val="150000"/>
              </a:lnSpc>
            </a:pPr>
            <a:r>
              <a:rPr lang="fa-IR" sz="2000" dirty="0"/>
              <a:t>پیشینه پژوهش</a:t>
            </a:r>
          </a:p>
          <a:p>
            <a:pPr lvl="1">
              <a:lnSpc>
                <a:spcPct val="150000"/>
              </a:lnSpc>
            </a:pPr>
            <a:r>
              <a:rPr lang="fa-IR" sz="2000" dirty="0"/>
              <a:t>روش انجام تحقیق</a:t>
            </a:r>
          </a:p>
          <a:p>
            <a:pPr lvl="1">
              <a:lnSpc>
                <a:spcPct val="150000"/>
              </a:lnSpc>
            </a:pPr>
            <a:r>
              <a:rPr lang="fa-IR" sz="2000" dirty="0"/>
              <a:t>نتایج و بحث</a:t>
            </a:r>
          </a:p>
          <a:p>
            <a:pPr lvl="1">
              <a:lnSpc>
                <a:spcPct val="150000"/>
              </a:lnSpc>
            </a:pPr>
            <a:r>
              <a:rPr lang="fa-IR" sz="2000" dirty="0"/>
              <a:t>جمع‌بندی و نتیجه‌گیری</a:t>
            </a:r>
          </a:p>
          <a:p>
            <a:pPr lvl="1">
              <a:lnSpc>
                <a:spcPct val="150000"/>
              </a:lnSpc>
            </a:pPr>
            <a:r>
              <a:rPr lang="fa-IR" sz="2000" dirty="0"/>
              <a:t>مراجع</a:t>
            </a:r>
          </a:p>
          <a:p>
            <a:pPr>
              <a:lnSpc>
                <a:spcPct val="150000"/>
              </a:lnSpc>
            </a:pPr>
            <a:endParaRPr lang="fa-IR" sz="2400" dirty="0"/>
          </a:p>
        </p:txBody>
      </p:sp>
    </p:spTree>
    <p:extLst>
      <p:ext uri="{BB962C8B-B14F-4D97-AF65-F5344CB8AC3E}">
        <p14:creationId xmlns:p14="http://schemas.microsoft.com/office/powerpoint/2010/main" val="55008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954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19338</TotalTime>
  <Words>44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B Nazanin</vt:lpstr>
      <vt:lpstr>B Titr</vt:lpstr>
      <vt:lpstr>Calibri</vt:lpstr>
      <vt:lpstr>Calibri Light</vt:lpstr>
      <vt:lpstr>Courier New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hamed</dc:creator>
  <cp:lastModifiedBy>nahad-ejrayi</cp:lastModifiedBy>
  <cp:revision>1229</cp:revision>
  <dcterms:created xsi:type="dcterms:W3CDTF">2006-08-16T00:00:00Z</dcterms:created>
  <dcterms:modified xsi:type="dcterms:W3CDTF">2023-09-09T10:03:35Z</dcterms:modified>
</cp:coreProperties>
</file>